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103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0D380F4-4E8B-6C28-3DDE-67CA293E32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2" name="Picture Placeholder 41" descr="A couple of men shaking hands&#10;&#10;AI-generated content may be incorrect.">
            <a:extLst>
              <a:ext uri="{FF2B5EF4-FFF2-40B4-BE49-F238E27FC236}">
                <a16:creationId xmlns:a16="http://schemas.microsoft.com/office/drawing/2014/main" id="{3738605E-D643-16BC-1C3F-3E5C60878C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3862" r="13862"/>
          <a:stretch>
            <a:fillRect/>
          </a:stretch>
        </p:blipFill>
        <p:spPr>
          <a:xfrm rot="5400000">
            <a:off x="6300788" y="4275138"/>
            <a:ext cx="2232025" cy="23161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2858702" y="1263569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Accounts Manager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18 years with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lam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I have work with KASSIG study school and Rural Aid Alliance foundation with Family health international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joined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because I wanted to work with cocoa bean company . I am still working with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because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sees my value of work and also I see my career growth in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.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has good and stilled leaders who inspires me.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Anita my wife , school old friend ,church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friends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, my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mentors  and Rotary club members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spend most of my time at home with my family, occasional go out with for a tour and swimming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I like fisher man stew with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eba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and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fante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kenkey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spc="-50" dirty="0">
                <a:solidFill>
                  <a:srgbClr val="00A5B5"/>
                </a:solidFill>
                <a:latin typeface="Century Gothic" panose="020F0302020204030204"/>
              </a:rPr>
              <a:t>Ghanaian gospel music, </a:t>
            </a:r>
            <a:r>
              <a:rPr lang="en-US" sz="1000" spc="-50" dirty="0" err="1">
                <a:solidFill>
                  <a:srgbClr val="00A5B5"/>
                </a:solidFill>
                <a:latin typeface="Century Gothic" panose="020F0302020204030204"/>
              </a:rPr>
              <a:t>raggae</a:t>
            </a:r>
            <a:r>
              <a:rPr lang="en-US" sz="1000" spc="-50" dirty="0">
                <a:solidFill>
                  <a:srgbClr val="00A5B5"/>
                </a:solidFill>
                <a:latin typeface="Century Gothic" panose="020F0302020204030204"/>
              </a:rPr>
              <a:t> and orchestral music</a:t>
            </a:r>
            <a:endParaRPr kumimoji="0" lang="en-US" sz="1000" b="1" i="0" u="none" strike="noStrike" kern="1200" cap="none" spc="-50" normalizeH="0" baseline="0" noProof="0" dirty="0">
              <a:ln>
                <a:noFill/>
              </a:ln>
              <a:solidFill>
                <a:srgbClr val="00A5B5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Edward Hector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Acquah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200" dirty="0">
                <a:solidFill>
                  <a:srgbClr val="FFFFFF"/>
                </a:solidFill>
                <a:latin typeface="Century Gothic" panose="020F0302020204030204"/>
              </a:rPr>
              <a:t>Eddie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am very curious and like to explore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71370E3B-698E-B24D-B8C6-46A9D4F789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13887" r="13887"/>
          <a:stretch>
            <a:fillRect/>
          </a:stretch>
        </p:blipFill>
        <p:spPr>
          <a:xfrm rot="5400000">
            <a:off x="9278938" y="4275138"/>
            <a:ext cx="2232025" cy="2317750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10050</TotalTime>
  <Words>215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Francisca Bannerman</cp:lastModifiedBy>
  <cp:revision>79</cp:revision>
  <dcterms:created xsi:type="dcterms:W3CDTF">2022-11-27T12:58:00Z</dcterms:created>
  <dcterms:modified xsi:type="dcterms:W3CDTF">2025-07-06T23:17:39Z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